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300" r:id="rId4"/>
    <p:sldId id="257" r:id="rId5"/>
    <p:sldId id="258" r:id="rId6"/>
    <p:sldId id="272" r:id="rId7"/>
    <p:sldId id="273" r:id="rId8"/>
    <p:sldId id="274" r:id="rId9"/>
    <p:sldId id="259" r:id="rId10"/>
    <p:sldId id="260" r:id="rId11"/>
    <p:sldId id="261" r:id="rId12"/>
    <p:sldId id="262" r:id="rId13"/>
    <p:sldId id="265" r:id="rId14"/>
    <p:sldId id="266" r:id="rId15"/>
    <p:sldId id="263" r:id="rId16"/>
    <p:sldId id="264" r:id="rId17"/>
    <p:sldId id="267" r:id="rId18"/>
    <p:sldId id="268" r:id="rId19"/>
    <p:sldId id="269" r:id="rId20"/>
    <p:sldId id="270" r:id="rId21"/>
    <p:sldId id="275" r:id="rId22"/>
    <p:sldId id="276" r:id="rId23"/>
    <p:sldId id="271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12" y="-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1561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230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8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896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530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11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642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462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453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96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36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879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065CA-FED0-49D6-89C7-B5996AE71020}" type="datetimeFigureOut">
              <a:rPr lang="ru-RU" smtClean="0"/>
              <a:pPr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7D8EE-6A07-44C0-996E-6DC2ACBA7E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295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rgbClr val="FFFF00">
              <a:alpha val="34000"/>
            </a:srgbClr>
          </a:solidFill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Проект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«Светлая Пасха»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подготовительной группе №8 «Пчелки»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52" y="214282"/>
            <a:ext cx="657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казенное дошкольное образовательное </a:t>
            </a:r>
          </a:p>
          <a:p>
            <a:pPr algn="ctr"/>
            <a:r>
              <a:rPr lang="ru-RU" dirty="0" smtClean="0"/>
              <a:t>учреждение «Детский сад г. Фатежа «Золотой ключик»</a:t>
            </a:r>
          </a:p>
          <a:p>
            <a:pPr algn="ctr"/>
            <a:r>
              <a:rPr lang="ru-RU" dirty="0" err="1" smtClean="0"/>
              <a:t>Фатежского</a:t>
            </a:r>
            <a:r>
              <a:rPr lang="ru-RU" dirty="0" smtClean="0"/>
              <a:t> района Курской области»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9066" y="6715140"/>
            <a:ext cx="267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Воспитатель Зубкова Н.В.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71744" y="8643966"/>
            <a:ext cx="175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г. Фатеж, 2019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08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1285852"/>
            <a:ext cx="6172200" cy="603461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		Торжественно праздновали Пасху русские цари. Бояре, окольничие и все, кто молился в соборе, подходили к патриарху, целовали его в руки и получали либо золоченые, либо красные яйца – высшие по три, средние по два, а младшие по одному… После заутрени из Успенского собора государь вместе с многочисленным «чином» шествовал в собор Архангельский, где, соблюдая древний обычай, прикладывался к иконам и святым мощам и «христосовался с родителями», то есть поклонялся их гробам… На другой или третий день праздника, а чаще всего в среду Светлой недели, государь принимал в Золотой палате, в присутствии всего царского чина, патриарха и духовных властей, приходивших с приносом или дарами: образами, крашенными и расписанными яйцами. Приходили многочисленные делегации от монастырей, от подворий, гости из всех русских городов…».</a:t>
            </a:r>
          </a:p>
        </p:txBody>
      </p:sp>
      <p:pic>
        <p:nvPicPr>
          <p:cNvPr id="5122" name="Picture 2" descr="https://www.truechristianity.info/img/svyatogorsk/svyatogirskaya_lavra_2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170" y="5143504"/>
            <a:ext cx="4857876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1071538"/>
            <a:ext cx="6172200" cy="603461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		Особенно трепетно относилась к празднику Воскресения Христова деревня. В деревнях приготовления к Пасхе велись очень тщательно и загодя. Всю Страстную седмицу крестьяне приводили в нарядный вид свои жилища: белили печи, мыли лавки, скоблили столы и т.п. В это время мужики заготавливали дрова, хлеб и корм для скотины. В субботу всем миром шли в церковь святить куличи, яйца и пасху. Все приготовленное клали на большое блюдо, перевязывали специальным расшитым полотенцем, украшали цветами. К вечеру Великой субботы народ спешил в церковь слушать чтение «страстей». Пасхальная ночь получалась особенно торжественной и красивой – зажженные фонари и костры освещали церковь и колокольню. С первым ударом колокола народ устремлялся в храм слушать утреню. Возле иконостаса и около церковных стен расставлялась принесенная для освящения пасхальная снедь. Ровно в 12 часов, после утрени, в ограде начинали палить из пушки или из ружей. Все присутствующие в церкви осеняли себя крестным знамением, и тогда под звон колоколов раздавалось «Христос </a:t>
            </a:r>
            <a:r>
              <a:rPr lang="ru-RU" sz="1600" dirty="0" err="1" smtClean="0"/>
              <a:t>Воскресе</a:t>
            </a:r>
            <a:r>
              <a:rPr lang="ru-RU" sz="1600" dirty="0" smtClean="0"/>
              <a:t>». После окончания литургии начиналось освящение куличей и пасх.</a:t>
            </a:r>
          </a:p>
          <a:p>
            <a:pPr>
              <a:buNone/>
            </a:pPr>
            <a:r>
              <a:rPr lang="ru-RU" sz="1600" dirty="0" smtClean="0"/>
              <a:t>		Освятив куличи, каждый православный должен был, еще не заходя домой, побывать на кладбище и похристосоваться с покойными родителями. На могилках оставляли кусок пасхи и кулича (обязательно освященного, ведь, не пройдя освящения, кулич так и остается всего лишь сдобным пирогом). Лишь после этого можно было идти домой – христосоваться и разговляться с домашними. К разговенью матери всегда будили детей (даже самых маленьких), приговаривая: «Вставай, </a:t>
            </a:r>
            <a:r>
              <a:rPr lang="ru-RU" sz="1600" dirty="0" err="1" smtClean="0"/>
              <a:t>детеночек</a:t>
            </a:r>
            <a:r>
              <a:rPr lang="ru-RU" sz="1600" dirty="0" smtClean="0"/>
              <a:t>, подымайся, нам </a:t>
            </a:r>
            <a:r>
              <a:rPr lang="ru-RU" sz="1600" dirty="0" err="1" smtClean="0"/>
              <a:t>Божинька</a:t>
            </a:r>
            <a:r>
              <a:rPr lang="ru-RU" sz="1600" dirty="0" smtClean="0"/>
              <a:t> </a:t>
            </a:r>
            <a:r>
              <a:rPr lang="ru-RU" sz="1600" dirty="0" err="1" smtClean="0"/>
              <a:t>пасочки</a:t>
            </a:r>
            <a:r>
              <a:rPr lang="ru-RU" sz="1600" dirty="0" smtClean="0"/>
              <a:t> дал».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b="1" dirty="0" smtClean="0"/>
              <a:t>Пасха в России.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«Дорого яичко ко Христову дню».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2285984"/>
            <a:ext cx="6172200" cy="6034617"/>
          </a:xfrm>
        </p:spPr>
        <p:txBody>
          <a:bodyPr>
            <a:normAutofit fontScale="55000" lnSpcReduction="20000"/>
          </a:bodyPr>
          <a:lstStyle/>
          <a:p>
            <a:pPr algn="just" fontAlgn="base">
              <a:buNone/>
            </a:pPr>
            <a:r>
              <a:rPr lang="ru-RU" dirty="0" smtClean="0"/>
              <a:t>		Пасха Христова – сама Благодать жизни, веселье душевное, Воскресшему Господу слава!</a:t>
            </a:r>
          </a:p>
          <a:p>
            <a:pPr algn="just" fontAlgn="base">
              <a:buNone/>
            </a:pPr>
            <a:r>
              <a:rPr lang="ru-RU" dirty="0" smtClean="0"/>
              <a:t>		В старину на Руси перед Пасхой хозяева мели дворы и убирались в доме, ходили в баню, закупали на рынке провизию для </a:t>
            </a:r>
            <a:r>
              <a:rPr lang="ru-RU" dirty="0" err="1" smtClean="0"/>
              <a:t>розговин</a:t>
            </a:r>
            <a:r>
              <a:rPr lang="ru-RU" dirty="0" smtClean="0"/>
              <a:t>, пекли куличи, делали творожные пасхи, красили яйца в луковой шелухе.</a:t>
            </a:r>
          </a:p>
          <a:p>
            <a:pPr algn="just" fontAlgn="base">
              <a:buNone/>
            </a:pPr>
            <a:r>
              <a:rPr lang="ru-RU" dirty="0" smtClean="0"/>
              <a:t>		В витринах московских лавок кружились маленькие карусели с расписными пасхальными яичками – ребятне на радость. Булочные по всей Москве принимали заказы «на куличи, пасхи и греческие бабы». Старые москвичи в Замоскворечье пекли куличи дома: для гостей, для слуг, для бедных родственников.</a:t>
            </a:r>
          </a:p>
          <a:p>
            <a:pPr algn="just" fontAlgn="base">
              <a:buNone/>
            </a:pPr>
            <a:r>
              <a:rPr lang="ru-RU" dirty="0" smtClean="0"/>
              <a:t>		На кухне запекали целого поросенка, барашка или окорок, жарили телятину. По традиции крашеные яйца укладывали на деревянное блюдо среди проращенной зелени овса или пшеницы, перевязывали вышитым рушником и украшали цветами.</a:t>
            </a:r>
          </a:p>
          <a:p>
            <a:pPr algn="just" fontAlgn="base">
              <a:buNone/>
            </a:pPr>
            <a:r>
              <a:rPr lang="ru-RU" dirty="0" smtClean="0"/>
              <a:t>		В ночь Великой Субботы повсюду на Руси к храмам спешили православные люди: через поля, через луга, через леса, по тропинкам и дорогам. Задолго до службы собирались вокруг церквей в ожидании крестного хода. Грамотные читали на клиросе Деяния Апостолов. Жгли большие костры из смоляных бочек в память о холодной ночи, проведенной Христом при дворе Пилата.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357290"/>
            <a:ext cx="6172200" cy="7215238"/>
          </a:xfrm>
        </p:spPr>
        <p:txBody>
          <a:bodyPr>
            <a:normAutofit fontScale="40000" lnSpcReduction="20000"/>
          </a:bodyPr>
          <a:lstStyle/>
          <a:p>
            <a:pPr algn="just" fontAlgn="base">
              <a:buNone/>
            </a:pPr>
            <a:r>
              <a:rPr lang="ru-RU" sz="4500" dirty="0" smtClean="0"/>
              <a:t>		И вот первый благовест большого колокола… Всколыхнулась толпа, зажглись в руках свечи, духовенство в светлых ризах с крестами, с хоругвями, с иконами вышло из храма, и голос хора возвестил радость великую: «Воскресение Твое, Христе Спасе, ангелы поют на </a:t>
            </a:r>
            <a:r>
              <a:rPr lang="ru-RU" sz="4500" dirty="0" err="1" smtClean="0"/>
              <a:t>небеси</a:t>
            </a:r>
            <a:r>
              <a:rPr lang="ru-RU" sz="4500" dirty="0" smtClean="0"/>
              <a:t>!»</a:t>
            </a:r>
          </a:p>
          <a:p>
            <a:pPr algn="just" fontAlgn="base">
              <a:buNone/>
            </a:pPr>
            <a:r>
              <a:rPr lang="ru-RU" sz="4500" dirty="0" smtClean="0"/>
              <a:t>		Утро Пасхи – перезвон колокольный по всей Москве! Во времена царя Алексея Михайловича для раздачи на Пасху было приготовлено до 37 тысяч яиц! Раздавали куриные и лебединые, гусиные, утиные, даже деревянные и костяные, резные и расписные.</a:t>
            </a:r>
          </a:p>
          <a:p>
            <a:pPr algn="just" fontAlgn="base">
              <a:buNone/>
            </a:pPr>
            <a:r>
              <a:rPr lang="ru-RU" sz="4500" dirty="0" smtClean="0"/>
              <a:t>		В домах еще до Заутрени накрывали стол для </a:t>
            </a:r>
            <a:r>
              <a:rPr lang="ru-RU" sz="4500" dirty="0" err="1" smtClean="0"/>
              <a:t>розговин</a:t>
            </a:r>
            <a:r>
              <a:rPr lang="ru-RU" sz="4500" dirty="0" smtClean="0"/>
              <a:t>. Плох был тот хозяин, если не выставит на стол поросенка, колбасу, пасху с крашеными яйцами. Всего вдоволь! У зажиточных хозяев подавали 48 различных блюд по числу дней прошедшего поста. Обязательно приглашали в гости кумовьев и сватов. Христосовались друг с другом, садились за стол разговляться, потом отдыхали. Всю Светлую седмицу священники служили по храмам пасхальные молебны. С раннего утра на колокольнях трезвонили во все колокола, каждый мог в этот день стать звонарем, никому отказа не было.</a:t>
            </a:r>
          </a:p>
          <a:p>
            <a:pPr algn="just" fontAlgn="base">
              <a:buNone/>
            </a:pPr>
            <a:r>
              <a:rPr lang="ru-RU" sz="4500" dirty="0" smtClean="0"/>
              <a:t>		По благочестивому обычаю на Пасху навещали бедных по богадельням и приютам. Тайную милостыню творили. Заключенным разговеться присылали, собирали деньги для выкупа из тюрьмы должников. Странников, юродивых и увечных в своих домах досыта кормили. И так всю Святую неделю, а то Пасха будет не в радость.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Как праздновать Пасху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714480"/>
            <a:ext cx="6172200" cy="6929486"/>
          </a:xfrm>
        </p:spPr>
        <p:txBody>
          <a:bodyPr>
            <a:normAutofit fontScale="25000" lnSpcReduction="20000"/>
          </a:bodyPr>
          <a:lstStyle/>
          <a:p>
            <a:pPr algn="just" fontAlgn="base">
              <a:buNone/>
            </a:pPr>
            <a:r>
              <a:rPr lang="ru-RU" sz="7200" dirty="0" smtClean="0"/>
              <a:t>		К празднованию Пасхи нужно готовиться заранее. Церковь готовит верующих к самому главному празднику семинедельным постом – временем покаяния и духовного очищения. Пасхальную радость невозможно пережить во всей полноте, не постившись, хотя бы и не так строго, как предписывают монашеские правила.</a:t>
            </a:r>
          </a:p>
          <a:p>
            <a:pPr algn="just" fontAlgn="base">
              <a:buNone/>
            </a:pPr>
            <a:r>
              <a:rPr lang="ru-RU" sz="7200" dirty="0" smtClean="0"/>
              <a:t>		Празднование Пасхи начинается с участия в пасхальном богослужении. Оно совершенно особенное, отличающееся от обычных церковных служб, очень «легкое» и радостное. В православных храмах, как правило, пасхальная служба начинается ровно в полночь, но лучше прийти в храм заранее, чтобы не оказаться за его порогом – большинство церквей в пасхальную ночь переполнены.</a:t>
            </a:r>
          </a:p>
          <a:p>
            <a:pPr algn="just" fontAlgn="base">
              <a:buNone/>
            </a:pPr>
            <a:r>
              <a:rPr lang="ru-RU" sz="7200" dirty="0" smtClean="0"/>
              <a:t>		На пасхальной литургии все верующие стараются обязательно причаститься Тела и Крови Христовых. А после того, как окончится служба, верующие </a:t>
            </a:r>
            <a:r>
              <a:rPr lang="ru-RU" sz="7200" i="1" dirty="0" smtClean="0"/>
              <a:t>«христосуются» -</a:t>
            </a:r>
            <a:r>
              <a:rPr lang="ru-RU" sz="7200" dirty="0" smtClean="0"/>
              <a:t>приветствуют друг друга целованием и словами «Христос </a:t>
            </a:r>
            <a:r>
              <a:rPr lang="ru-RU" sz="7200" dirty="0" err="1" smtClean="0"/>
              <a:t>воскресе</a:t>
            </a:r>
            <a:r>
              <a:rPr lang="ru-RU" sz="7200" dirty="0" smtClean="0"/>
              <a:t>!»</a:t>
            </a:r>
          </a:p>
          <a:p>
            <a:pPr algn="just" fontAlgn="base">
              <a:buNone/>
            </a:pPr>
            <a:r>
              <a:rPr lang="ru-RU" sz="7200" dirty="0" smtClean="0"/>
              <a:t>		Придя домой, а иногда прямо в храме, устраивают </a:t>
            </a:r>
            <a:r>
              <a:rPr lang="ru-RU" sz="7200" i="1" dirty="0" smtClean="0"/>
              <a:t>пасхальный пир. </a:t>
            </a:r>
            <a:r>
              <a:rPr lang="ru-RU" sz="7200" dirty="0" smtClean="0"/>
              <a:t>В течение пасхальной недели во всех церквах, как правило, разрешается любому желающему звонить в колокола.</a:t>
            </a:r>
          </a:p>
          <a:p>
            <a:pPr algn="just" fontAlgn="base">
              <a:buNone/>
            </a:pPr>
            <a:r>
              <a:rPr lang="ru-RU" sz="7200" dirty="0" smtClean="0"/>
              <a:t>          Празднование Пасхи продолжается сорок дней – ровно столько, сколько Христос являлся Своим ученикам после Воскресения. На сороковой день Иисус Христос вознесся к Богу Отцу. В течение сорока дней Пасхи, а особенно на первой неделе – самой торжественной – ходят, друг к другу в гости, дарят </a:t>
            </a:r>
            <a:r>
              <a:rPr lang="ru-RU" sz="7200" i="1" dirty="0" smtClean="0"/>
              <a:t>крашеные яйца </a:t>
            </a:r>
            <a:r>
              <a:rPr lang="ru-RU" sz="7200" dirty="0" smtClean="0"/>
              <a:t>и </a:t>
            </a:r>
            <a:r>
              <a:rPr lang="ru-RU" sz="7200" i="1" dirty="0" smtClean="0"/>
              <a:t>куличи, </a:t>
            </a:r>
            <a:r>
              <a:rPr lang="ru-RU" sz="7200" dirty="0" smtClean="0"/>
              <a:t>играют в </a:t>
            </a:r>
            <a:r>
              <a:rPr lang="ru-RU" sz="7200" i="1" dirty="0" smtClean="0"/>
              <a:t>пасхальные игры.</a:t>
            </a:r>
            <a:endParaRPr lang="ru-RU" sz="72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 подарить на Пасху?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buNone/>
            </a:pPr>
            <a:r>
              <a:rPr lang="ru-RU" sz="1900" dirty="0" smtClean="0"/>
              <a:t>		Невозможно представить себе пасхальное поздравление без </a:t>
            </a:r>
            <a:r>
              <a:rPr lang="ru-RU" sz="1900" i="1" dirty="0" smtClean="0"/>
              <a:t>красного</a:t>
            </a:r>
            <a:r>
              <a:rPr lang="ru-RU" sz="1900" dirty="0" smtClean="0"/>
              <a:t> или </a:t>
            </a:r>
            <a:r>
              <a:rPr lang="ru-RU" sz="1900" i="1" dirty="0" smtClean="0"/>
              <a:t>расписанного </a:t>
            </a:r>
            <a:r>
              <a:rPr lang="ru-RU" sz="1900" dirty="0" smtClean="0"/>
              <a:t>яйца. Обычай обмениваться на Пасху красным яйцом, говорят «Христос </a:t>
            </a:r>
            <a:r>
              <a:rPr lang="ru-RU" sz="1900" dirty="0" err="1" smtClean="0"/>
              <a:t>Воскресе</a:t>
            </a:r>
            <a:r>
              <a:rPr lang="ru-RU" sz="1900" dirty="0" smtClean="0"/>
              <a:t>!», очень давний.</a:t>
            </a:r>
          </a:p>
          <a:p>
            <a:pPr fontAlgn="base">
              <a:buNone/>
            </a:pPr>
            <a:r>
              <a:rPr lang="ru-RU" sz="1900" dirty="0" smtClean="0"/>
              <a:t>		Христос дал нам жизнь, а яйцо – это знак жизни. Мы ведь знаем, что из яйца выходит живое существо. Все христиане и приветствуют друг друга красным яйцом как знаком вечной жизни.</a:t>
            </a:r>
          </a:p>
          <a:p>
            <a:endParaRPr lang="ru-RU" dirty="0"/>
          </a:p>
        </p:txBody>
      </p:sp>
      <p:pic>
        <p:nvPicPr>
          <p:cNvPr id="2050" name="Picture 2" descr="https://images.wallpaperscraft.ru/image/paskhalnye_yajtsa_paskha_yajtsa_korzina_108230_3840x2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4786314"/>
            <a:ext cx="6338742" cy="3961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Почему на Пасху принято дарить друг другу яйца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1800" dirty="0" smtClean="0"/>
              <a:t>		С давних времен хранится в Православной Церкви обычай дарить в праздник Пасхи яйца. Этот обычай произошел от святой равноапостольной Марии Магдалины, когда она, по Вознесении Господнем, пришла в Рим для проповеди Евангелия, предстала пред императором </a:t>
            </a:r>
            <a:r>
              <a:rPr lang="ru-RU" sz="1800" dirty="0" err="1" smtClean="0"/>
              <a:t>Тиверием</a:t>
            </a:r>
            <a:r>
              <a:rPr lang="ru-RU" sz="1800" dirty="0" smtClean="0"/>
              <a:t> и, поднеся ему красное яйцо, сказала: «Христос </a:t>
            </a:r>
            <a:r>
              <a:rPr lang="ru-RU" sz="1800" dirty="0" err="1" smtClean="0"/>
              <a:t>воскресе</a:t>
            </a:r>
            <a:r>
              <a:rPr lang="ru-RU" sz="1800" dirty="0" smtClean="0"/>
              <a:t>!», начиная, таким образом, свою проповедь. По примеру равноапостольной Марии Магдалины и теперь дарим в Пасху красные яйца, исповедуя животворящую смерть и Воскресения Господа – два события, которые Пасха соединяет в себе. Пасхальное яйцо напоминает нам об одном из главных догматов нашей веры – служить видимым знаком блаженного воскресения мертвым, залог которого мы имеем в Воскресении Иисуса Христа – Победителя смерти и ада. Как из яйца, из-под его неживой скорлупы, рождается жизнь, так из гроба, жилища </a:t>
            </a:r>
            <a:r>
              <a:rPr lang="ru-RU" sz="1800" dirty="0" err="1" smtClean="0"/>
              <a:t>смертления</a:t>
            </a:r>
            <a:r>
              <a:rPr lang="ru-RU" sz="1800" dirty="0" smtClean="0"/>
              <a:t>, восстал </a:t>
            </a:r>
            <a:r>
              <a:rPr lang="ru-RU" sz="1800" dirty="0" err="1" smtClean="0"/>
              <a:t>Жизнодавец</a:t>
            </a:r>
            <a:r>
              <a:rPr lang="ru-RU" sz="1800" dirty="0" smtClean="0"/>
              <a:t>, и так восстанут в вечную жизнь и все умершие.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Почему мы на Пасху красим яйца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928794"/>
            <a:ext cx="6172200" cy="6500858"/>
          </a:xfrm>
        </p:spPr>
        <p:txBody>
          <a:bodyPr>
            <a:normAutofit fontScale="55000" lnSpcReduction="20000"/>
          </a:bodyPr>
          <a:lstStyle/>
          <a:p>
            <a:pPr algn="just" fontAlgn="base">
              <a:buNone/>
            </a:pPr>
            <a:r>
              <a:rPr lang="ru-RU" dirty="0" smtClean="0"/>
              <a:t>		На Пасху принято красить яйца разными красками, но среди разноцветных яиц центральное место принадлежит ярким красным яйцам. Почему? История сохранила нам такое придание. После воскресения Иисуса Христа ученики его и последователи разошлись по разным сторонам, повсюду возвещая радостную весть о том, что больше не надо бояться смерти. Ее победил Христос, Спаситель мира. Он воскрес Сам и воскресит каждого, кто поверит Ему и будет любить людей также, как любил Он.</a:t>
            </a:r>
          </a:p>
          <a:p>
            <a:pPr algn="just" fontAlgn="base">
              <a:buNone/>
            </a:pPr>
            <a:r>
              <a:rPr lang="ru-RU" dirty="0" smtClean="0"/>
              <a:t>		Мария Магдалина дерзнула прийти с этой вестью к самому римскому императору </a:t>
            </a:r>
            <a:r>
              <a:rPr lang="ru-RU" dirty="0" err="1" smtClean="0"/>
              <a:t>Тиверию</a:t>
            </a:r>
            <a:r>
              <a:rPr lang="ru-RU" dirty="0" smtClean="0"/>
              <a:t>. Так как к императору не принято было приходить без подарков, а Мария ничего не имела, она пришла с простым куриным яйцом. Конечно, выбрала она яйцо со смыслом. Яйцо всегда было символом жизни: в крепкой скорлупе находится скрытая от глаз жизнь, которая в свой час вырвется из известкового плена в виде маленького желтого цыпленочка.</a:t>
            </a:r>
          </a:p>
          <a:p>
            <a:pPr algn="just" fontAlgn="base">
              <a:buNone/>
            </a:pPr>
            <a:r>
              <a:rPr lang="ru-RU" dirty="0" smtClean="0"/>
              <a:t>		Но когда Мария стала говорить </a:t>
            </a:r>
            <a:r>
              <a:rPr lang="ru-RU" dirty="0" err="1" smtClean="0"/>
              <a:t>Тиверию</a:t>
            </a:r>
            <a:r>
              <a:rPr lang="ru-RU" dirty="0" smtClean="0"/>
              <a:t> о том, что Иисус Христос также вырвался из смертельных оков и воскрес, император только рассмеялся: «Это также невозможно, как твоему белому яйцу превратиться в красное». И не успел </a:t>
            </a:r>
            <a:r>
              <a:rPr lang="ru-RU" dirty="0" err="1" smtClean="0"/>
              <a:t>Тиверий</a:t>
            </a:r>
            <a:r>
              <a:rPr lang="ru-RU" dirty="0" smtClean="0"/>
              <a:t> закончить фразу, как яйцо в руках Марии Магдалине стало совершенно красным.</a:t>
            </a:r>
          </a:p>
          <a:p>
            <a:pPr algn="just">
              <a:buNone/>
            </a:pPr>
            <a:r>
              <a:rPr lang="ru-RU" dirty="0" smtClean="0"/>
              <a:t>		С тех пор в память об этом событии, символизирующем нашу веру в Воскресшего Господа, мы и красим яйца.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Разноцветные пасхальные яйца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8" y="1857356"/>
            <a:ext cx="6229372" cy="6858048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b="1" dirty="0" smtClean="0"/>
              <a:t>		</a:t>
            </a:r>
            <a:r>
              <a:rPr lang="ru-RU" b="1" dirty="0" err="1" smtClean="0"/>
              <a:t>Крашенки</a:t>
            </a:r>
            <a:r>
              <a:rPr lang="ru-RU" b="1" dirty="0" smtClean="0"/>
              <a:t> – </a:t>
            </a:r>
            <a:r>
              <a:rPr lang="ru-RU" dirty="0" smtClean="0"/>
              <a:t>от слова красить. Красить яйца можно по-разному. Одни хозяйки варят яйца вкрутую, а затем на 10-15 минут погружают в раствор теплой воды с пищевым красителем, который можно купить в магазине. Другие хозяйки любят красить яйца в отваре луковой шелухи. Для этого сырые яйца помещают в кастрюлю с водой, добавляют шелуху и варят 15-20 минут, пока яички не приобретут нужный цвет. А раньше яйца красили по-особому: обматывали их сухими листьями дуба, березы, крапивы, перевязывали нитками и варили. Получались красивые «мраморные» яйца.           </a:t>
            </a:r>
          </a:p>
          <a:p>
            <a:pPr algn="just">
              <a:buNone/>
            </a:pPr>
            <a:r>
              <a:rPr lang="ru-RU" b="1" dirty="0" smtClean="0"/>
              <a:t>		</a:t>
            </a:r>
            <a:r>
              <a:rPr lang="ru-RU" b="1" dirty="0" err="1" smtClean="0"/>
              <a:t>Драпанки</a:t>
            </a:r>
            <a:r>
              <a:rPr lang="ru-RU" b="1" dirty="0" smtClean="0"/>
              <a:t>. </a:t>
            </a:r>
            <a:r>
              <a:rPr lang="ru-RU" dirty="0" smtClean="0"/>
              <a:t>Для </a:t>
            </a:r>
            <a:r>
              <a:rPr lang="ru-RU" dirty="0" err="1" smtClean="0"/>
              <a:t>драпанки</a:t>
            </a:r>
            <a:r>
              <a:rPr lang="ru-RU" dirty="0" smtClean="0"/>
              <a:t> лучше брать яйца коричневого оттенка. Скорлупа таких яиц прочнее, чем белых. Сначала яйца варят, затем красят в какой-нибудь цвет потемнее, потом сушат. Узор наносят на скорлупу острым предметом – ножом, шилом, ножницами, толстой иглой. Но прежде, чем выцарапать узор, его необходимо нанести на яйцо карандашом. Во время работы яйцо держат в левой руке, а острый предмет – в правый. Ажурный рисунок на </a:t>
            </a:r>
            <a:r>
              <a:rPr lang="ru-RU" dirty="0" err="1" smtClean="0"/>
              <a:t>драпанке</a:t>
            </a:r>
            <a:r>
              <a:rPr lang="ru-RU" dirty="0" smtClean="0"/>
              <a:t> хорошо смотрится на коричневой или другой темной краске.           </a:t>
            </a:r>
          </a:p>
          <a:p>
            <a:pPr algn="just">
              <a:buNone/>
            </a:pPr>
            <a:r>
              <a:rPr lang="ru-RU" b="1" dirty="0" smtClean="0"/>
              <a:t>		</a:t>
            </a:r>
            <a:r>
              <a:rPr lang="ru-RU" b="1" dirty="0" err="1" smtClean="0"/>
              <a:t>Крапанки</a:t>
            </a:r>
            <a:r>
              <a:rPr lang="ru-RU" b="1" dirty="0" smtClean="0"/>
              <a:t> – </a:t>
            </a:r>
            <a:r>
              <a:rPr lang="ru-RU" dirty="0" smtClean="0"/>
              <a:t>от украинского слова «крапать», то есть покрывать каплями. Сначала яйцо красят одним цветом, затем, когда оно высохнет и остынет, на него наносят капли горячего воска. Как только воск остынет, яйцо кладут в раствор другого цвета. После высыхания краски яйцо опускают в горячую воду. Воск тает, и выходит очень забавное яйцо. Воск можно и аккуратно соскоблить. 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500166"/>
            <a:ext cx="6172200" cy="707236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		</a:t>
            </a:r>
            <a:r>
              <a:rPr lang="ru-RU" b="1" dirty="0" err="1" smtClean="0"/>
              <a:t>Писанки</a:t>
            </a:r>
            <a:r>
              <a:rPr lang="ru-RU" b="1" dirty="0" smtClean="0"/>
              <a:t> – </a:t>
            </a:r>
            <a:r>
              <a:rPr lang="ru-RU" dirty="0" smtClean="0"/>
              <a:t>это искусно расписанные пасхальные яйца. Украинские </a:t>
            </a:r>
            <a:r>
              <a:rPr lang="ru-RU" dirty="0" err="1" smtClean="0"/>
              <a:t>писанки</a:t>
            </a:r>
            <a:r>
              <a:rPr lang="ru-RU" dirty="0" smtClean="0"/>
              <a:t> – настоящие произведения народного творчества. Для рисунка </a:t>
            </a:r>
            <a:r>
              <a:rPr lang="ru-RU" dirty="0" err="1" smtClean="0"/>
              <a:t>писанки</a:t>
            </a:r>
            <a:r>
              <a:rPr lang="ru-RU" dirty="0" smtClean="0"/>
              <a:t> используют элементы растительного и животного орнамента, геометрические фигуры. В каждой области Украины был свой характерный орнамент и цвет. В Прикарпатье яйца красили в желтый, красный и черный цвета, на </a:t>
            </a:r>
            <a:r>
              <a:rPr lang="ru-RU" dirty="0" err="1" smtClean="0"/>
              <a:t>Черниговщине</a:t>
            </a:r>
            <a:r>
              <a:rPr lang="ru-RU" dirty="0" smtClean="0"/>
              <a:t> – в красный, черный и белый, на Полтавщине – в желтый, светло-зеленый, белый. </a:t>
            </a:r>
            <a:r>
              <a:rPr lang="ru-RU" dirty="0" err="1" smtClean="0"/>
              <a:t>Писанку</a:t>
            </a:r>
            <a:r>
              <a:rPr lang="ru-RU" dirty="0" smtClean="0"/>
              <a:t> не рисовали, не расписывали, а писали на сыром курином яйце. Всякая линия на </a:t>
            </a:r>
            <a:r>
              <a:rPr lang="ru-RU" dirty="0" err="1" smtClean="0"/>
              <a:t>писанке</a:t>
            </a:r>
            <a:r>
              <a:rPr lang="ru-RU" dirty="0" smtClean="0"/>
              <a:t> – дуга. Дуги образуют круги и овалы и, перекрещиваясь, делят поверхность яйца на поля, имя которым – крестильная сорочка </a:t>
            </a:r>
            <a:r>
              <a:rPr lang="ru-RU" dirty="0" err="1" smtClean="0"/>
              <a:t>писанки</a:t>
            </a:r>
            <a:r>
              <a:rPr lang="ru-RU" dirty="0" smtClean="0"/>
              <a:t>. Красить </a:t>
            </a:r>
            <a:r>
              <a:rPr lang="ru-RU" dirty="0" err="1" smtClean="0"/>
              <a:t>писанки</a:t>
            </a:r>
            <a:r>
              <a:rPr lang="ru-RU" dirty="0" smtClean="0"/>
              <a:t> полагалось с первым ударом колокола. Сперва яйцо окуналось в желтую краску – «яблоньку», и держалось в ней в течение трех «</a:t>
            </a:r>
            <a:r>
              <a:rPr lang="ru-RU" dirty="0" err="1" smtClean="0"/>
              <a:t>отченашей</a:t>
            </a:r>
            <a:r>
              <a:rPr lang="ru-RU" dirty="0" smtClean="0"/>
              <a:t>». Каждый цвет узора защищался воском. К концу работы яйца превращались в черные мрачные колобки. Их опускали в горячую воду или подносили к огню. Воск плавился, и рождалась </a:t>
            </a:r>
            <a:r>
              <a:rPr lang="ru-RU" dirty="0" err="1" smtClean="0"/>
              <a:t>писанка</a:t>
            </a:r>
            <a:r>
              <a:rPr lang="ru-RU" dirty="0" smtClean="0"/>
              <a:t>, как рождается солнышко из черноты ночи. Чтобы </a:t>
            </a:r>
            <a:r>
              <a:rPr lang="ru-RU" dirty="0" err="1" smtClean="0"/>
              <a:t>писанка</a:t>
            </a:r>
            <a:r>
              <a:rPr lang="ru-RU" dirty="0" smtClean="0"/>
              <a:t> сияла, ее смазывали жиром. Клали венчиком вокруг кулича – для Бога, на блюдо с зерном – для людей, а </a:t>
            </a:r>
            <a:r>
              <a:rPr lang="ru-RU" dirty="0" err="1" smtClean="0"/>
              <a:t>крашенки</a:t>
            </a:r>
            <a:r>
              <a:rPr lang="ru-RU" dirty="0" smtClean="0"/>
              <a:t> на проросшем овсе – для родителей. И три свечи горели в честь Отца и Сына и Духа Святого. В настоящее время искусство расписывать </a:t>
            </a:r>
            <a:r>
              <a:rPr lang="ru-RU" dirty="0" err="1" smtClean="0"/>
              <a:t>писанки</a:t>
            </a:r>
            <a:r>
              <a:rPr lang="ru-RU" dirty="0" smtClean="0"/>
              <a:t> возрождается. Восстанавливается забытая техника, появляются новые мастера. В городе </a:t>
            </a:r>
            <a:r>
              <a:rPr lang="ru-RU" dirty="0" err="1" smtClean="0"/>
              <a:t>Коломия</a:t>
            </a:r>
            <a:r>
              <a:rPr lang="ru-RU" dirty="0" smtClean="0"/>
              <a:t> </a:t>
            </a:r>
            <a:r>
              <a:rPr lang="ru-RU" dirty="0" err="1" smtClean="0"/>
              <a:t>Ивано-Франковской</a:t>
            </a:r>
            <a:r>
              <a:rPr lang="ru-RU" dirty="0" smtClean="0"/>
              <a:t> области создан музей </a:t>
            </a:r>
            <a:r>
              <a:rPr lang="ru-RU" dirty="0" err="1" smtClean="0"/>
              <a:t>писанки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 и задачи проекта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Цель:</a:t>
            </a:r>
            <a:r>
              <a:rPr lang="ru-RU" dirty="0" smtClean="0"/>
              <a:t> Знакомство детей с христианским праздником Светлой Пасхи и его обычаями. </a:t>
            </a:r>
          </a:p>
          <a:p>
            <a:pPr>
              <a:buNone/>
            </a:pPr>
            <a:r>
              <a:rPr lang="ru-RU" b="1" dirty="0" smtClean="0"/>
              <a:t>Задачи: </a:t>
            </a:r>
            <a:endParaRPr lang="ru-RU" dirty="0" smtClean="0"/>
          </a:p>
          <a:p>
            <a:r>
              <a:rPr lang="ru-RU" dirty="0" smtClean="0"/>
              <a:t>Познакомить детей с православным праздником «Светлое Воскресение Христово», с его историей.</a:t>
            </a:r>
          </a:p>
          <a:p>
            <a:r>
              <a:rPr lang="ru-RU" dirty="0" smtClean="0"/>
              <a:t>Пробудить у детей интерес к истории и культуре своей Родины, воспитывать </a:t>
            </a:r>
            <a:r>
              <a:rPr lang="ru-RU" dirty="0" smtClean="0"/>
              <a:t>любовь </a:t>
            </a:r>
            <a:r>
              <a:rPr lang="ru-RU" dirty="0" smtClean="0"/>
              <a:t>к родному краю. Формировать чувства национального </a:t>
            </a:r>
            <a:r>
              <a:rPr lang="ru-RU" dirty="0" err="1" smtClean="0"/>
              <a:t>достоирства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Развивать интерес к культуре предков. </a:t>
            </a:r>
          </a:p>
          <a:p>
            <a:r>
              <a:rPr lang="ru-RU" dirty="0" smtClean="0"/>
              <a:t>Рассказать об обычаях и обрядах, связанных с праздником Пасха.</a:t>
            </a:r>
          </a:p>
          <a:p>
            <a:r>
              <a:rPr lang="ru-RU" dirty="0" smtClean="0"/>
              <a:t>Воспитывать патриотические чувства к православным традициями русского народа, к народному творчеству.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Пасхальные игры, гадания и приметы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928794"/>
            <a:ext cx="6172200" cy="6929486"/>
          </a:xfrm>
        </p:spPr>
        <p:txBody>
          <a:bodyPr>
            <a:normAutofit fontScale="40000" lnSpcReduction="20000"/>
          </a:bodyPr>
          <a:lstStyle/>
          <a:p>
            <a:pPr algn="just" fontAlgn="base">
              <a:buNone/>
            </a:pPr>
            <a:r>
              <a:rPr lang="ru-RU" sz="4500" dirty="0" smtClean="0"/>
              <a:t>		Веками любимой пасхальной игрой на Руси было катанье яиц. Устраивали эту игру так: устанавливали деревянный или картонный «каток» и вокруг него освобождали ровное место, на котором раскладывали крашеные яйца, игрушечки, незамысловатые сувениры. Играющие дети подходили по очереди к «катку» и катили каждый свое яйцо. Выигрышем становился тот предмет, которого яичко коснулось.</a:t>
            </a:r>
          </a:p>
          <a:p>
            <a:pPr algn="just" fontAlgn="base">
              <a:buNone/>
            </a:pPr>
            <a:r>
              <a:rPr lang="ru-RU" sz="4500" dirty="0" smtClean="0"/>
              <a:t>		Собиравшиеся на Пасху дети очень любили искать яйца в квартире или саду. Кто-нибудь, из старших заранее прятал картонные, бумажные или пластиковые яички с сюрпризами. Чтобы получить сюрприз, надо было отыскать яйцо. Если детей было много, они делились на «команды», и каждая команда старалась выиграть, найдя как можно больше яиц в отведенное для этого время.</a:t>
            </a:r>
          </a:p>
          <a:p>
            <a:pPr algn="just" fontAlgn="base">
              <a:buNone/>
            </a:pPr>
            <a:r>
              <a:rPr lang="ru-RU" sz="4500" dirty="0" smtClean="0"/>
              <a:t>		Дети любили, и «чокаться» яйцами друг с другом, ударяя тупым или острым концом крашеного крутого яйца соперника. Выигрывал тот, чье яйцо не треснуло.</a:t>
            </a:r>
          </a:p>
          <a:p>
            <a:pPr algn="just" fontAlgn="base">
              <a:buNone/>
            </a:pPr>
            <a:r>
              <a:rPr lang="ru-RU" sz="4500" b="1" i="1" dirty="0" smtClean="0"/>
              <a:t>			Пасхальное гадание.</a:t>
            </a:r>
            <a:endParaRPr lang="ru-RU" sz="4500" dirty="0" smtClean="0"/>
          </a:p>
          <a:p>
            <a:pPr algn="just" fontAlgn="base">
              <a:buNone/>
            </a:pPr>
            <a:r>
              <a:rPr lang="ru-RU" sz="4500" dirty="0" smtClean="0"/>
              <a:t>          В пасхальные вечера девушки капали в крутой кипяток сырое яйцо – каждая по три капли. Фигурки, которые при этом получались, предвещали женскую судьбу, удачное ли будет замужество, богат ли будет дом, хороши ли дети.</a:t>
            </a:r>
          </a:p>
          <a:p>
            <a:pPr algn="just" fontAlgn="base">
              <a:buNone/>
            </a:pPr>
            <a:r>
              <a:rPr lang="ru-RU" sz="4500" b="1" i="1" dirty="0" smtClean="0"/>
              <a:t>			Пасхальная примета.</a:t>
            </a:r>
            <a:endParaRPr lang="ru-RU" sz="4500" dirty="0" smtClean="0"/>
          </a:p>
          <a:p>
            <a:pPr algn="just" fontAlgn="base">
              <a:buNone/>
            </a:pPr>
            <a:r>
              <a:rPr lang="ru-RU" sz="4500" dirty="0" smtClean="0"/>
              <a:t>		Девушки внимательно рассматривали пасхальное яйцо в разрезе: чем ближе желток к краю белка, тем ближе замужество; чем ярче желток – тем удачнее брак.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Народные игры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1714480"/>
            <a:ext cx="6172200" cy="6643734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b="1" dirty="0" smtClean="0"/>
              <a:t>		</a:t>
            </a:r>
            <a:r>
              <a:rPr lang="ru-RU" b="1" u="sng" dirty="0" smtClean="0"/>
              <a:t>Игра «Найди яйцо»:</a:t>
            </a:r>
            <a:r>
              <a:rPr lang="ru-RU" b="1" dirty="0" smtClean="0"/>
              <a:t> </a:t>
            </a:r>
            <a:r>
              <a:rPr lang="ru-RU" dirty="0" smtClean="0"/>
              <a:t>воспитатель показывает детям </a:t>
            </a:r>
            <a:r>
              <a:rPr lang="ru-RU" dirty="0" err="1" smtClean="0"/>
              <a:t>яйцо-писанку</a:t>
            </a:r>
            <a:r>
              <a:rPr lang="ru-RU" dirty="0" smtClean="0"/>
              <a:t>, после чего предлагает им закрыть глаза, а в это время прячет яйцо в группе. Желательно положить его на видное место. Затем детям предлагается найти </a:t>
            </a:r>
            <a:r>
              <a:rPr lang="ru-RU" dirty="0" err="1" smtClean="0"/>
              <a:t>писанку</a:t>
            </a:r>
            <a:r>
              <a:rPr lang="ru-RU" dirty="0" smtClean="0"/>
              <a:t>. </a:t>
            </a:r>
          </a:p>
          <a:p>
            <a:pPr algn="just">
              <a:buNone/>
            </a:pPr>
            <a:r>
              <a:rPr lang="ru-RU" b="1" dirty="0" smtClean="0"/>
              <a:t>		</a:t>
            </a:r>
            <a:r>
              <a:rPr lang="ru-RU" b="1" u="sng" dirty="0" smtClean="0"/>
              <a:t>Игра «Катание яиц»:</a:t>
            </a:r>
            <a:r>
              <a:rPr lang="ru-RU" dirty="0" smtClean="0"/>
              <a:t> воспитатель раскладывает небольшие сувениры и устанавливает небольшую самодельную горку или доску. Ребенок берет в руки яйцо и скатывает его с горки. К какому сувениру прикатится яйцо, тот подарок получает ребенок. </a:t>
            </a:r>
          </a:p>
          <a:p>
            <a:pPr algn="just">
              <a:buNone/>
            </a:pPr>
            <a:r>
              <a:rPr lang="ru-RU" dirty="0" smtClean="0"/>
              <a:t>	Пасхальная игра «Катание яиц» всегда была любимой игрой в Светлый праздник Пасхи на Руси. Специально для этой игры взрослые мастерили Пасхальную горку с бортиками, по которой скатывали Пасхальные яйца.</a:t>
            </a:r>
          </a:p>
          <a:p>
            <a:pPr algn="just">
              <a:buNone/>
            </a:pPr>
            <a:r>
              <a:rPr lang="ru-RU" dirty="0" smtClean="0"/>
              <a:t>	Горку или «желобок» можно соорудить из дерева или картона, а чтобы она была наклонной – с одной стороны горки сделать подставку. Горку устанавливают на ровной, желательно гладкой, поверхности.</a:t>
            </a:r>
          </a:p>
          <a:p>
            <a:pPr algn="just">
              <a:buNone/>
            </a:pPr>
            <a:r>
              <a:rPr lang="ru-RU" dirty="0" smtClean="0"/>
              <a:t>	Каждому игроку выдается крашеное Пасхальное яйцо, с которым он будет принимать участие в игре. Участники игры по одному подходили к горке и скатывали каждый свой Пасхальное яйцо. Выигрывает тот, чье Пасхальное яйцо укатилось дальше.</a:t>
            </a:r>
          </a:p>
          <a:p>
            <a:pPr algn="just">
              <a:buNone/>
            </a:pPr>
            <a:r>
              <a:rPr lang="ru-RU" b="1" dirty="0" smtClean="0"/>
              <a:t>		</a:t>
            </a:r>
            <a:r>
              <a:rPr lang="ru-RU" b="1" u="sng" dirty="0" smtClean="0"/>
              <a:t>Игра «За двумя зайцами»:</a:t>
            </a:r>
            <a:r>
              <a:rPr lang="ru-RU" dirty="0" smtClean="0"/>
              <a:t> воспитатель берет три крашеных яйца. Два кладет рядом. А третье предлагает запустить детям так, чтобы оно попало в эти два и они раскатились в разные стороны. Дети «болеют» друг за друга.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214414"/>
            <a:ext cx="6172200" cy="695380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		</a:t>
            </a:r>
            <a:r>
              <a:rPr lang="ru-RU" b="1" u="sng" dirty="0" smtClean="0"/>
              <a:t>Хороводная игра «Солнышко-ведрышко».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Выбирается водящий – солнце. Остальные дети стоят в хороводе. Они поют:</a:t>
            </a:r>
          </a:p>
          <a:p>
            <a:pPr algn="ctr">
              <a:buNone/>
            </a:pPr>
            <a:r>
              <a:rPr lang="ru-RU" dirty="0" smtClean="0"/>
              <a:t>	Гори, солнце, ярче.</a:t>
            </a:r>
          </a:p>
          <a:p>
            <a:pPr algn="ctr">
              <a:buNone/>
            </a:pPr>
            <a:r>
              <a:rPr lang="ru-RU" dirty="0" smtClean="0"/>
              <a:t>Лето будет жарче.</a:t>
            </a:r>
          </a:p>
          <a:p>
            <a:pPr algn="ctr">
              <a:buNone/>
            </a:pPr>
            <a:r>
              <a:rPr lang="ru-RU" dirty="0" smtClean="0"/>
              <a:t>А зима теплее,</a:t>
            </a:r>
          </a:p>
          <a:p>
            <a:pPr algn="ctr">
              <a:buNone/>
            </a:pPr>
            <a:r>
              <a:rPr lang="ru-RU" dirty="0" smtClean="0"/>
              <a:t>А весна милее.</a:t>
            </a:r>
          </a:p>
          <a:p>
            <a:pPr>
              <a:buNone/>
            </a:pPr>
            <a:r>
              <a:rPr lang="ru-RU" dirty="0" smtClean="0"/>
              <a:t>	На первые две строчки дети идут хороводом, на последние две строчки – поворачиваются лицом друг к другу и делают поклон. Затем все близко подходят к «солнцу». «Солнце» говорит: «Горячо, горячо! », и догоняет детей. До кого «солнце» дотронулось – выбывает из игры.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i="1" dirty="0" smtClean="0"/>
              <a:t>		</a:t>
            </a:r>
            <a:r>
              <a:rPr lang="ru-RU" b="1" u="sng" dirty="0" smtClean="0"/>
              <a:t>Игра «Катись яичко»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Дети встают по кругу и передают друг другу яйцо со словами:</a:t>
            </a:r>
          </a:p>
          <a:p>
            <a:pPr algn="ctr">
              <a:buNone/>
            </a:pPr>
            <a:r>
              <a:rPr lang="ru-RU" dirty="0" smtClean="0"/>
              <a:t>	Ты катись, катись яичко, </a:t>
            </a:r>
            <a:br>
              <a:rPr lang="ru-RU" dirty="0" smtClean="0"/>
            </a:br>
            <a:r>
              <a:rPr lang="ru-RU" dirty="0" smtClean="0"/>
              <a:t>Быстро, быстро по рукам, </a:t>
            </a:r>
            <a:br>
              <a:rPr lang="ru-RU" dirty="0" smtClean="0"/>
            </a:br>
            <a:r>
              <a:rPr lang="ru-RU" dirty="0" smtClean="0"/>
              <a:t>У кого сейчас яичко - тот сейчас станцует нам.</a:t>
            </a:r>
          </a:p>
          <a:p>
            <a:pPr>
              <a:buNone/>
            </a:pPr>
            <a:r>
              <a:rPr lang="ru-RU" dirty="0" smtClean="0"/>
              <a:t>	После этих слов, тот ребенок , у которого оказалось яичко в руках - танцует под русскую народную мелодию.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Это интересно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 fontAlgn="base">
              <a:buNone/>
            </a:pPr>
            <a:r>
              <a:rPr lang="ru-RU" dirty="0" smtClean="0"/>
              <a:t>		Украшение яиц на Пасху, игры с ними в каждой стране происходят по-разному.</a:t>
            </a:r>
          </a:p>
          <a:p>
            <a:pPr algn="just" fontAlgn="base">
              <a:buNone/>
            </a:pPr>
            <a:r>
              <a:rPr lang="ru-RU" dirty="0" smtClean="0"/>
              <a:t>		В Венгрии, например, белую скорлупу разрисовывают ярко-красным узором. В Польше рисунок более геометрический, завершает его крест или рыба. В Румынии яйца красят в пунцово-красный цвет, символизирующий кровь Христа. А в России яйца красят старым проверенным способом: цветными нитками, лоскутками, луковой шелухой.</a:t>
            </a:r>
          </a:p>
          <a:p>
            <a:pPr algn="just" fontAlgn="base">
              <a:buNone/>
            </a:pPr>
            <a:r>
              <a:rPr lang="ru-RU" dirty="0" smtClean="0"/>
              <a:t>		В Великобритании в Пасху яйца даже использовали для игр. Одна из самых популярных – катание яиц (сырых или сваренных вкрутую) с горки. Эта игра символизирует библейскую легенду о камне, который скатился с могилы, где похоронили Христа.</a:t>
            </a:r>
          </a:p>
          <a:p>
            <a:pPr algn="just" fontAlgn="base">
              <a:buNone/>
            </a:pPr>
            <a:r>
              <a:rPr lang="ru-RU" dirty="0" smtClean="0"/>
              <a:t>		В Сербии крестьяне закапывали яйца в виноградники, надеясь на богатый урожай.</a:t>
            </a:r>
          </a:p>
          <a:p>
            <a:pPr algn="just" fontAlgn="base">
              <a:buNone/>
            </a:pPr>
            <a:r>
              <a:rPr lang="ru-RU" dirty="0" smtClean="0"/>
              <a:t>		В Румынии и России перед Пасхой деревенские дети ходили по домам и собирали яйца, которые потом в Пасхальное воскресенье раздавали бедным.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0"/>
            <a:ext cx="6172200" cy="928662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Раскрашивание пасхальных яиц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ергей\Desktop\Camera\IMG_20190416_090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928662"/>
            <a:ext cx="5357850" cy="4018388"/>
          </a:xfrm>
          <a:prstGeom prst="rect">
            <a:avLst/>
          </a:prstGeom>
          <a:noFill/>
        </p:spPr>
      </p:pic>
      <p:pic>
        <p:nvPicPr>
          <p:cNvPr id="1027" name="Picture 3" descr="C:\Users\Сергей\Desktop\Camera\IMG_20190416_091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94" y="4929190"/>
            <a:ext cx="5357850" cy="4018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0715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ергей\Desktop\Camera\IMG_20190416_091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928662"/>
            <a:ext cx="5357850" cy="4018388"/>
          </a:xfrm>
          <a:prstGeom prst="rect">
            <a:avLst/>
          </a:prstGeom>
          <a:noFill/>
        </p:spPr>
      </p:pic>
      <p:pic>
        <p:nvPicPr>
          <p:cNvPr id="2051" name="Picture 3" descr="C:\Users\Сергей\Desktop\Camera\IMG_20190416_091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94" y="5000628"/>
            <a:ext cx="5333995" cy="4000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0"/>
            <a:ext cx="6172200" cy="1000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ергей\Desktop\Camera\IMG_20190416_091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428596"/>
            <a:ext cx="5429288" cy="4071966"/>
          </a:xfrm>
          <a:prstGeom prst="rect">
            <a:avLst/>
          </a:prstGeom>
          <a:noFill/>
        </p:spPr>
      </p:pic>
      <p:pic>
        <p:nvPicPr>
          <p:cNvPr id="3075" name="Picture 3" descr="C:\Users\Сергей\Desktop\Camera\IMG_20190416_093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94" y="4643438"/>
            <a:ext cx="5429288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ергей\Desktop\Camera\IMG_20190416_093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142844"/>
            <a:ext cx="6091433" cy="4357717"/>
          </a:xfrm>
          <a:prstGeom prst="rect">
            <a:avLst/>
          </a:prstGeom>
          <a:noFill/>
        </p:spPr>
      </p:pic>
      <p:pic>
        <p:nvPicPr>
          <p:cNvPr id="4099" name="Picture 3" descr="C:\Users\Сергей\Desktop\Camera\IMG_20190416_093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66" y="4572000"/>
            <a:ext cx="6096000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ергей\Desktop\Camera\IMG_20190416_095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429156"/>
          </a:xfrm>
          <a:prstGeom prst="rect">
            <a:avLst/>
          </a:prstGeom>
          <a:noFill/>
        </p:spPr>
      </p:pic>
      <p:pic>
        <p:nvPicPr>
          <p:cNvPr id="5123" name="Picture 3" descr="C:\Users\Сергей\Desktop\Camera\IMG_20190416_10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643438"/>
            <a:ext cx="6024000" cy="4357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ергей\Desktop\Camera\IMG_20190416_10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429156"/>
          </a:xfrm>
          <a:prstGeom prst="rect">
            <a:avLst/>
          </a:prstGeom>
          <a:noFill/>
        </p:spPr>
      </p:pic>
      <p:pic>
        <p:nvPicPr>
          <p:cNvPr id="6147" name="Picture 3" descr="C:\Users\Сергей\Desktop\Camera\IMG_20190416_100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643438"/>
            <a:ext cx="6024000" cy="4375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Актуальность проекта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/>
              <a:t>Актуальность проекта: </a:t>
            </a:r>
            <a:r>
              <a:rPr lang="ru-RU" dirty="0" smtClean="0"/>
              <a:t>Всем известно, что впечатления детства глубоки, неизгладимы в памяти человека. Народная культура является действенным средством познавательного, нравственного и эстетического развития детей. Русский народ не должен терять своего нравственного авторитета. Мы не должны забывать о своем культурном прошлом. Знакомя детей с народными обрядовыми праздниками, тем самым приобщаем их к общечеловеческим нравственным ценностям. Общение с народной культурой облагораживает, делает человека мягким, чутким, добрым, мудрым.</a:t>
            </a:r>
          </a:p>
          <a:p>
            <a:r>
              <a:rPr lang="ru-RU" b="1" dirty="0" smtClean="0"/>
              <a:t>Пасха</a:t>
            </a:r>
            <a:r>
              <a:rPr lang="ru-RU" dirty="0" smtClean="0"/>
              <a:t> – самый радостный и большой праздник христиан. Ликует природа, все вокруг оживает и цветет. Празднование Пасхи стало многовековой традицией, мы не должны об </a:t>
            </a:r>
            <a:r>
              <a:rPr lang="ru-RU" dirty="0" err="1" smtClean="0"/>
              <a:t>этомзабывать</a:t>
            </a:r>
            <a:r>
              <a:rPr lang="ru-RU" dirty="0" smtClean="0"/>
              <a:t>. Но дети недостаточно имеют представления об этом празднике, о росписи пасхальных яиц и старинных играх-забавах с пасхальными яйцами. Чтобы наши дети больше знали о русских народных праздниках, умели отмечать их так, как того требуют обычаи.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0"/>
            <a:ext cx="6172200" cy="78578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Аппликация «пасхальный кулич»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ергей\Desktop\Camera\IMG_20190418_091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642910"/>
            <a:ext cx="6024000" cy="4071966"/>
          </a:xfrm>
          <a:prstGeom prst="rect">
            <a:avLst/>
          </a:prstGeom>
          <a:noFill/>
        </p:spPr>
      </p:pic>
      <p:pic>
        <p:nvPicPr>
          <p:cNvPr id="7171" name="Picture 3" descr="C:\Users\Сергей\Desktop\Camera\IMG_20190418_091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786314"/>
            <a:ext cx="6024000" cy="4214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ергей\Desktop\Camera\IMG_20190418_092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429156"/>
          </a:xfrm>
          <a:prstGeom prst="rect">
            <a:avLst/>
          </a:prstGeom>
          <a:noFill/>
        </p:spPr>
      </p:pic>
      <p:pic>
        <p:nvPicPr>
          <p:cNvPr id="8195" name="Picture 3" descr="C:\Users\Сергей\Desktop\Camera\IMG_20190418_09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643438"/>
            <a:ext cx="6024000" cy="4375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ергей\Desktop\Camera\IMG_20190418_092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429156"/>
          </a:xfrm>
          <a:prstGeom prst="rect">
            <a:avLst/>
          </a:prstGeom>
          <a:noFill/>
        </p:spPr>
      </p:pic>
      <p:pic>
        <p:nvPicPr>
          <p:cNvPr id="9219" name="Picture 3" descr="C:\Users\Сергей\Desktop\Camera\IMG_20190418_093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643438"/>
            <a:ext cx="6024000" cy="4375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ергей\Desktop\Camera\IMG_20190418_093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429156"/>
          </a:xfrm>
          <a:prstGeom prst="rect">
            <a:avLst/>
          </a:prstGeom>
          <a:noFill/>
        </p:spPr>
      </p:pic>
      <p:pic>
        <p:nvPicPr>
          <p:cNvPr id="10243" name="Picture 3" descr="C:\Users\Сергей\Desktop\Camera\IMG_20190418_093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643438"/>
            <a:ext cx="6024000" cy="4375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Сергей\Desktop\Camera\IMG_20190418_095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357718"/>
          </a:xfrm>
          <a:prstGeom prst="rect">
            <a:avLst/>
          </a:prstGeom>
          <a:noFill/>
        </p:spPr>
      </p:pic>
      <p:pic>
        <p:nvPicPr>
          <p:cNvPr id="11267" name="Picture 3" descr="C:\Users\Сергей\Desktop\Camera\IMG_20190418_095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572000"/>
            <a:ext cx="6024000" cy="4375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ергей\Desktop\Camera\IMG_20190418_095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429156"/>
          </a:xfrm>
          <a:prstGeom prst="rect">
            <a:avLst/>
          </a:prstGeom>
          <a:noFill/>
        </p:spPr>
      </p:pic>
      <p:pic>
        <p:nvPicPr>
          <p:cNvPr id="12291" name="Picture 3" descr="C:\Users\Сергей\Desktop\Camera\IMG_20190418_095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643438"/>
            <a:ext cx="6024000" cy="4375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78578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Пасхальные корзины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Сергей\Desktop\Camera\IMG_20190422_073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642910"/>
            <a:ext cx="6024000" cy="4143404"/>
          </a:xfrm>
          <a:prstGeom prst="rect">
            <a:avLst/>
          </a:prstGeom>
          <a:noFill/>
        </p:spPr>
      </p:pic>
      <p:pic>
        <p:nvPicPr>
          <p:cNvPr id="13315" name="Picture 3" descr="C:\Users\Сергей\Desktop\Camera\IMG_20190422_073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714876"/>
            <a:ext cx="6024000" cy="4303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Сергей\Desktop\Camera\IMG_20190422_091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429156"/>
          </a:xfrm>
          <a:prstGeom prst="rect">
            <a:avLst/>
          </a:prstGeom>
          <a:noFill/>
        </p:spPr>
      </p:pic>
      <p:pic>
        <p:nvPicPr>
          <p:cNvPr id="14339" name="Picture 3" descr="C:\Users\Сергей\Desktop\Camera\IMG_20190422_091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643438"/>
            <a:ext cx="6024000" cy="4375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Сергей\Desktop\Camera\IMG_20190422_092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357718"/>
          </a:xfrm>
          <a:prstGeom prst="rect">
            <a:avLst/>
          </a:prstGeom>
          <a:noFill/>
        </p:spPr>
      </p:pic>
      <p:pic>
        <p:nvPicPr>
          <p:cNvPr id="15363" name="Picture 3" descr="C:\Users\Сергей\Desktop\Camera\IMG_20190422_092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572000"/>
            <a:ext cx="6024000" cy="4375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Сергей\Desktop\Camera\IMG_20190422_100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44"/>
            <a:ext cx="6024000" cy="4429156"/>
          </a:xfrm>
          <a:prstGeom prst="rect">
            <a:avLst/>
          </a:prstGeom>
          <a:noFill/>
        </p:spPr>
      </p:pic>
      <p:pic>
        <p:nvPicPr>
          <p:cNvPr id="16387" name="Picture 3" descr="C:\Users\Сергей\Desktop\Camera\IMG_20190422_100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4643438"/>
            <a:ext cx="6024000" cy="4375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624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Стихотворение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643042"/>
            <a:ext cx="6172200" cy="6525179"/>
          </a:xfrm>
        </p:spPr>
        <p:txBody>
          <a:bodyPr>
            <a:normAutofit fontScale="40000" lnSpcReduction="20000"/>
          </a:bodyPr>
          <a:lstStyle/>
          <a:p>
            <a:pPr algn="ctr" fontAlgn="base">
              <a:buNone/>
            </a:pPr>
            <a:r>
              <a:rPr lang="ru-RU" sz="4000" i="1" dirty="0" smtClean="0"/>
              <a:t>Христос воскрес! Опять с зарёю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Редеет долгой ночи тень,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Опять зажёгся над землёю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Для новой жизни новый день.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Ещё чернеют чащи бора;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Ещё в тени его сырой,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Как зеркала, стоят озёра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И дышат свежестью ночной;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Ещё в синеющих долинах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Плывут туманы… Но смотри: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Уже горят на горных льдинах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Лучи огнистые зари!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Они в выси пока сияют,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Недостижимой, как мечта,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Где голоса земли смолкают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И непорочна красота.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Но, с каждым часом приближаясь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Из-за алеющих вершин,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Они заблещут, разгораясь,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И в тьму лесов и в глубь долин;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Они взойдут в красе желанной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И возвестят с высот небес,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Что день настал обетованный,</a:t>
            </a:r>
            <a:endParaRPr lang="ru-RU" sz="4000" dirty="0" smtClean="0"/>
          </a:p>
          <a:p>
            <a:pPr algn="ctr" fontAlgn="base">
              <a:buNone/>
            </a:pPr>
            <a:r>
              <a:rPr lang="ru-RU" sz="4000" i="1" dirty="0" smtClean="0"/>
              <a:t>Что Бог воистину воскрес!</a:t>
            </a:r>
            <a:endParaRPr lang="ru-RU" sz="4000" dirty="0" smtClean="0"/>
          </a:p>
          <a:p>
            <a:pPr algn="r" fontAlgn="base">
              <a:buNone/>
            </a:pPr>
            <a:endParaRPr lang="ru-RU" sz="4000" dirty="0" smtClean="0"/>
          </a:p>
          <a:p>
            <a:pPr algn="r" fontAlgn="base">
              <a:buNone/>
            </a:pPr>
            <a:r>
              <a:rPr lang="ru-RU" sz="4000" dirty="0" smtClean="0"/>
              <a:t>Иван Бунин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5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214282"/>
            <a:ext cx="6172200" cy="857224"/>
          </a:xfrm>
        </p:spPr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Сергей\Desktop\Camera\IMG_20190425_071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000099"/>
            <a:ext cx="3357586" cy="4476781"/>
          </a:xfrm>
          <a:prstGeom prst="rect">
            <a:avLst/>
          </a:prstGeom>
          <a:noFill/>
        </p:spPr>
      </p:pic>
      <p:pic>
        <p:nvPicPr>
          <p:cNvPr id="17411" name="Picture 3" descr="C:\Users\Сергей\Desktop\Camera\IMG_20190425_072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2" y="4000496"/>
            <a:ext cx="3714752" cy="4953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Сергей\Desktop\Camera\IMG_20190425_072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1" y="142844"/>
            <a:ext cx="3536181" cy="4714908"/>
          </a:xfrm>
          <a:prstGeom prst="rect">
            <a:avLst/>
          </a:prstGeom>
          <a:noFill/>
        </p:spPr>
      </p:pic>
      <p:pic>
        <p:nvPicPr>
          <p:cNvPr id="18435" name="Picture 3" descr="C:\Users\Сергей\Desktop\Camera\IMG_20190425_072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387" y="4143372"/>
            <a:ext cx="3607166" cy="4809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9" name="Picture 3" descr="C:\Users\Сергей\Desktop\Camera\IMG_20190425_135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387" y="4143372"/>
            <a:ext cx="3607166" cy="4809554"/>
          </a:xfrm>
          <a:prstGeom prst="rect">
            <a:avLst/>
          </a:prstGeom>
          <a:noFill/>
        </p:spPr>
      </p:pic>
      <p:pic>
        <p:nvPicPr>
          <p:cNvPr id="19458" name="Picture 2" descr="C:\Users\Сергей\Desktop\Camera\IMG_20190425_134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52" y="142844"/>
            <a:ext cx="3750495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3" name="Picture 3" descr="C:\Users\Сергей\Desktop\Camera\IMG_20190410_075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4" y="3929058"/>
            <a:ext cx="3798000" cy="5064000"/>
          </a:xfrm>
          <a:prstGeom prst="rect">
            <a:avLst/>
          </a:prstGeom>
          <a:noFill/>
        </p:spPr>
      </p:pic>
      <p:pic>
        <p:nvPicPr>
          <p:cNvPr id="20482" name="Picture 2" descr="C:\Users\Сергей\Desktop\Camera\IMG_20190410_075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52" y="142843"/>
            <a:ext cx="3571900" cy="4762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7" name="Picture 3" descr="C:\Users\Сергей\Desktop\Camera\IMG_20190425_134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4" y="3929058"/>
            <a:ext cx="3798000" cy="5064000"/>
          </a:xfrm>
          <a:prstGeom prst="rect">
            <a:avLst/>
          </a:prstGeom>
          <a:noFill/>
        </p:spPr>
      </p:pic>
      <p:pic>
        <p:nvPicPr>
          <p:cNvPr id="21506" name="Picture 2" descr="C:\Users\Сергей\Desktop\Camera\IMG_20190425_134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52" y="142844"/>
            <a:ext cx="4018388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66" y="3643306"/>
            <a:ext cx="6172200" cy="1524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205420"/>
          </a:xfrm>
        </p:spPr>
        <p:txBody>
          <a:bodyPr/>
          <a:lstStyle/>
          <a:p>
            <a:r>
              <a:rPr lang="ru-RU" b="1" dirty="0" smtClean="0"/>
              <a:t>О Пасхе Христовой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1857356"/>
            <a:ext cx="6172200" cy="6296048"/>
          </a:xfrm>
        </p:spPr>
        <p:txBody>
          <a:bodyPr>
            <a:noAutofit/>
          </a:bodyPr>
          <a:lstStyle/>
          <a:p>
            <a:pPr algn="just" fontAlgn="base">
              <a:buNone/>
            </a:pPr>
            <a:r>
              <a:rPr lang="ru-RU" sz="1600" dirty="0" smtClean="0"/>
              <a:t>		Пасху празднуют не только глубоко верующие люди, но и семьи, которые нечасто ходят в храм. Любят этот праздник и дети. Еще бы! В этот воскресный день семья собирается за большим столом с разнообразными крашеными яйцами, куличом, который бабушка печет лишь раз в год.</a:t>
            </a:r>
          </a:p>
          <a:p>
            <a:pPr algn="just" fontAlgn="base">
              <a:buNone/>
            </a:pPr>
            <a:r>
              <a:rPr lang="ru-RU" sz="1600" dirty="0" smtClean="0"/>
              <a:t>     		</a:t>
            </a:r>
            <a:r>
              <a:rPr lang="ru-RU" sz="1600" b="1" i="1" dirty="0" smtClean="0"/>
              <a:t>Пасха – </a:t>
            </a:r>
            <a:r>
              <a:rPr lang="ru-RU" sz="1600" dirty="0" smtClean="0"/>
              <a:t>это воскресение, оживление, победа жизни над смертью. Воскресение происходит в природе. Мы знаем, что, как бы ни было холодно зимой, она закончится и придет весна, мы будем радоваться тому, что все снова оживает. После ночи обязательно наступает рассвет – это тоже воскресение. А Пасха – оживление души каждого из нас.</a:t>
            </a:r>
          </a:p>
          <a:p>
            <a:pPr algn="just" fontAlgn="base">
              <a:buNone/>
            </a:pPr>
            <a:r>
              <a:rPr lang="ru-RU" sz="1600" dirty="0" smtClean="0"/>
              <a:t>		Христос воскрес на второй день после еврейской Пасхи – праздника, установленного в честь освобождения израильского народа из египетского рабства. Воскресение Христово стало новой Пасхой – радостью освобождения от рабства.</a:t>
            </a:r>
          </a:p>
          <a:p>
            <a:pPr algn="just" fontAlgn="base">
              <a:buNone/>
            </a:pPr>
            <a:r>
              <a:rPr lang="ru-RU" sz="1600" dirty="0" smtClean="0"/>
              <a:t>		Значение воскресения Христа для человечества делает Пасху самым значительным торжеством среди всех других праздников – Праздником Праздников и Торжеством из Торжеств.</a:t>
            </a:r>
          </a:p>
          <a:p>
            <a:pPr algn="just" fontAlgn="base">
              <a:buNone/>
            </a:pPr>
            <a:r>
              <a:rPr lang="ru-RU" sz="1600" dirty="0" smtClean="0"/>
              <a:t>		Христос победил смерть. За трагедией смерти следует триумф жизни. После Своего воскресения Господь всех приветствовал словом: «Радуйтесь!» Смерти больше нет.</a:t>
            </a:r>
          </a:p>
          <a:p>
            <a:pPr algn="just" fontAlgn="base">
              <a:buNone/>
            </a:pPr>
            <a:r>
              <a:rPr lang="ru-RU" sz="1600" dirty="0" smtClean="0"/>
              <a:t>  		Эту радость апостолы возвестили миру. Эту радость они назвали «Евангелием» - благой вестью о воскресении Христа. Эта же радость переполняет сердце человека, когда он слышит: «Христос </a:t>
            </a:r>
            <a:r>
              <a:rPr lang="ru-RU" sz="1600" dirty="0" err="1" smtClean="0"/>
              <a:t>Воскресе</a:t>
            </a:r>
            <a:r>
              <a:rPr lang="ru-RU" sz="1600" dirty="0" smtClean="0"/>
              <a:t>!», и она же отзывается в нем главными словами его жизни: «Воистину </a:t>
            </a:r>
            <a:r>
              <a:rPr lang="ru-RU" sz="1600" dirty="0" err="1" smtClean="0"/>
              <a:t>воскресе</a:t>
            </a:r>
            <a:r>
              <a:rPr lang="ru-RU" sz="1600" dirty="0" smtClean="0"/>
              <a:t> Христос!»</a:t>
            </a:r>
          </a:p>
          <a:p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66" y="142844"/>
            <a:ext cx="6172200" cy="1524000"/>
          </a:xfrm>
        </p:spPr>
        <p:txBody>
          <a:bodyPr/>
          <a:lstStyle/>
          <a:p>
            <a:r>
              <a:rPr lang="ru-RU" b="1" dirty="0" smtClean="0"/>
              <a:t>Что такое Пасха?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1500166"/>
            <a:ext cx="6172200" cy="721523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5600" dirty="0" smtClean="0"/>
              <a:t>Как люблю я праздник Пасхи!</a:t>
            </a:r>
          </a:p>
          <a:p>
            <a:pPr algn="ctr">
              <a:buNone/>
            </a:pPr>
            <a:r>
              <a:rPr lang="ru-RU" sz="5600" dirty="0" smtClean="0"/>
              <a:t>Приготовлюсь к четвергу</a:t>
            </a:r>
          </a:p>
          <a:p>
            <a:pPr algn="ctr">
              <a:buNone/>
            </a:pPr>
            <a:r>
              <a:rPr lang="ru-RU" sz="5600" dirty="0" smtClean="0"/>
              <a:t>Бабушка яички красит,</a:t>
            </a:r>
          </a:p>
          <a:p>
            <a:pPr algn="ctr">
              <a:buNone/>
            </a:pPr>
            <a:r>
              <a:rPr lang="ru-RU" sz="5600" dirty="0" smtClean="0"/>
              <a:t>Я ей тоже помогу.</a:t>
            </a:r>
          </a:p>
          <a:p>
            <a:pPr algn="ctr">
              <a:buNone/>
            </a:pPr>
            <a:r>
              <a:rPr lang="ru-RU" sz="5600" dirty="0" smtClean="0"/>
              <a:t>На скорлупке хрупкой, тонкой</a:t>
            </a:r>
          </a:p>
          <a:p>
            <a:pPr algn="ctr">
              <a:buNone/>
            </a:pPr>
            <a:r>
              <a:rPr lang="ru-RU" sz="5600" dirty="0" smtClean="0"/>
              <a:t>Для людей, для красоты</a:t>
            </a:r>
          </a:p>
          <a:p>
            <a:pPr algn="ctr">
              <a:buNone/>
            </a:pPr>
            <a:r>
              <a:rPr lang="ru-RU" sz="5600" dirty="0" smtClean="0"/>
              <a:t>Крашу кисточкой тихонько:</a:t>
            </a:r>
          </a:p>
          <a:p>
            <a:pPr algn="ctr">
              <a:buNone/>
            </a:pPr>
            <a:r>
              <a:rPr lang="ru-RU" sz="5600" dirty="0" smtClean="0"/>
              <a:t>Крестик, солнышко, цветы.</a:t>
            </a:r>
          </a:p>
          <a:p>
            <a:pPr algn="ctr">
              <a:buNone/>
            </a:pPr>
            <a:r>
              <a:rPr lang="ru-RU" sz="5600" dirty="0" smtClean="0"/>
              <a:t>В светлый праздник Воскресенья</a:t>
            </a:r>
          </a:p>
          <a:p>
            <a:pPr algn="ctr">
              <a:buNone/>
            </a:pPr>
            <a:r>
              <a:rPr lang="ru-RU" sz="5600" dirty="0" smtClean="0"/>
              <a:t>Подарю своим друзьям</a:t>
            </a:r>
          </a:p>
          <a:p>
            <a:pPr algn="ctr">
              <a:buNone/>
            </a:pPr>
            <a:r>
              <a:rPr lang="ru-RU" sz="5600" dirty="0" smtClean="0"/>
              <a:t>По яичку, с поздравленьем</a:t>
            </a:r>
          </a:p>
          <a:p>
            <a:pPr algn="ctr">
              <a:buNone/>
            </a:pPr>
            <a:r>
              <a:rPr lang="ru-RU" sz="5600" dirty="0" smtClean="0"/>
              <a:t>И скажу: «Раскрасил сам»</a:t>
            </a:r>
            <a:br>
              <a:rPr lang="ru-RU" sz="5600" dirty="0" smtClean="0"/>
            </a:br>
            <a:endParaRPr lang="ru-RU" sz="5600" dirty="0" smtClean="0"/>
          </a:p>
          <a:p>
            <a:pPr algn="just">
              <a:buNone/>
            </a:pPr>
            <a:r>
              <a:rPr lang="ru-RU" sz="5600" dirty="0" smtClean="0"/>
              <a:t>		28 апреля мы будем встречать христианский праздник - Пасха. Этот праздник – победа жизни над смертью, праздник любви, мира и светлой жизни. Когда-то давно Господь послал на Землю своего сына- Иисуса, который должен был научить народ смирению и любви. Христос принес себя в жертву, чтобы показать людям истинную любовь – это любовь к Богу. Своей смертью, а затем воскрешением, Христос поведал людям, что жизнь не заканчивается смертью. Неизбежный конец жизни приводит к встрече с Богом. Вот это воскрешение – победу над смертью и празднуют люди каждый год весной – и называется этот праздник Пасха.</a:t>
            </a:r>
          </a:p>
          <a:p>
            <a:pPr algn="just">
              <a:buNone/>
            </a:pPr>
            <a:r>
              <a:rPr lang="ru-RU" sz="5600" dirty="0" smtClean="0"/>
              <a:t>		Всю неделю, предшествующую Пасхе, называют Страстной. Особо выделяют последние дни Страстной недели – Чистый Четверг (день очищения от грехов), Страстная Пятница (упоминание о распятии и смерти Иисуса Христа), Великая Суббота (день печали), и Светлое Воскресение Христово – праздник жизни и победы над смертью.</a:t>
            </a:r>
          </a:p>
          <a:p>
            <a:pPr algn="just">
              <a:buNone/>
            </a:pPr>
            <a:r>
              <a:rPr lang="ru-RU" sz="5600" dirty="0" smtClean="0"/>
              <a:t>		Начиная с Чистого Четверга мы начинаем готовиться к встрече Пасхи – сначала убирать дом, а потом красим яйца и печем куличи.</a:t>
            </a:r>
          </a:p>
          <a:p>
            <a:pPr algn="just">
              <a:buNone/>
            </a:pPr>
            <a:r>
              <a:rPr lang="ru-RU" sz="5600" dirty="0" smtClean="0"/>
              <a:t>		Праздник Пасхи продолжается целую неделю. И называется эта неделя по-разному - пасхальной, светлой, святой. Люди ходят друг к другу в гости, веселятся. В городах качались на качелях, каруселях, играли в горелки. В деревнях устраивали игры, хороводы.</a:t>
            </a:r>
          </a:p>
          <a:p>
            <a:pPr algn="just">
              <a:buNone/>
            </a:pPr>
            <a:r>
              <a:rPr lang="ru-RU" sz="5600" dirty="0" smtClean="0"/>
              <a:t>		Люди думали о будущем урожае и посевных работах и чтобы пробудить землю от зимнего сна, чтобы был хороший урожай катали по земле крашеные.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642910"/>
            <a:ext cx="6172200" cy="80010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/>
              <a:t>		Пасха - Светлое Христово Воскресение, «праздник праздников», «торжество торжеств». Древнейший и самый важный христианский праздник. Готовились к нему 49 дней. А неделя перед Пасхой называлась Великой, или Страстной. Великий Четверг (чистый четверг) - день духовного очищения, принятия таинства причастия. Страстная Пятница - напоминание о страдании Иисуса Христа, день печали. Великая Суббота - день ожидания, в церкви уже читают Евангелие о Воскресении. Пасха - воскресенье, когда мы празднуем Воскресение Спасителя.</a:t>
            </a:r>
          </a:p>
          <a:p>
            <a:pPr>
              <a:buNone/>
            </a:pPr>
            <a:endParaRPr lang="ru-RU" sz="1400" dirty="0" smtClean="0"/>
          </a:p>
          <a:p>
            <a:pPr algn="ctr">
              <a:buNone/>
            </a:pPr>
            <a:r>
              <a:rPr lang="ru-RU" sz="1400" dirty="0" smtClean="0"/>
              <a:t>	Воскресение Христово!</a:t>
            </a:r>
            <a:br>
              <a:rPr lang="ru-RU" sz="1400" dirty="0" smtClean="0"/>
            </a:br>
            <a:r>
              <a:rPr lang="ru-RU" sz="1400" dirty="0" smtClean="0"/>
              <a:t>Это значит - Он Воскрес!</a:t>
            </a:r>
            <a:br>
              <a:rPr lang="ru-RU" sz="1400" dirty="0" smtClean="0"/>
            </a:br>
            <a:r>
              <a:rPr lang="ru-RU" sz="1400" dirty="0" smtClean="0"/>
              <a:t>Удели Ему два слова,</a:t>
            </a:r>
            <a:br>
              <a:rPr lang="ru-RU" sz="1400" dirty="0" smtClean="0"/>
            </a:br>
            <a:r>
              <a:rPr lang="ru-RU" sz="1400" dirty="0" smtClean="0"/>
              <a:t>Он глядит на нас с небес.</a:t>
            </a:r>
            <a:br>
              <a:rPr lang="ru-RU" sz="1400" dirty="0" smtClean="0"/>
            </a:br>
            <a:r>
              <a:rPr lang="ru-RU" sz="1400" dirty="0" smtClean="0"/>
              <a:t>Он всё может,</a:t>
            </a:r>
            <a:br>
              <a:rPr lang="ru-RU" sz="1400" dirty="0" smtClean="0"/>
            </a:br>
            <a:r>
              <a:rPr lang="ru-RU" sz="1400" dirty="0" smtClean="0"/>
              <a:t>Всё, что хочешь,</a:t>
            </a:r>
            <a:br>
              <a:rPr lang="ru-RU" sz="1400" dirty="0" smtClean="0"/>
            </a:br>
            <a:r>
              <a:rPr lang="ru-RU" sz="1400" dirty="0" smtClean="0"/>
              <a:t>Лишь бы правильно вести</a:t>
            </a:r>
            <a:br>
              <a:rPr lang="ru-RU" sz="1400" dirty="0" smtClean="0"/>
            </a:br>
            <a:r>
              <a:rPr lang="ru-RU" sz="1400" dirty="0" smtClean="0"/>
              <a:t>Жизнь свою,</a:t>
            </a:r>
            <a:br>
              <a:rPr lang="ru-RU" sz="1400" dirty="0" smtClean="0"/>
            </a:br>
            <a:r>
              <a:rPr lang="ru-RU" sz="1400" dirty="0" smtClean="0"/>
              <a:t>И Он поможет,</a:t>
            </a:r>
            <a:br>
              <a:rPr lang="ru-RU" sz="1400" dirty="0" smtClean="0"/>
            </a:br>
            <a:r>
              <a:rPr lang="ru-RU" sz="1400" dirty="0" smtClean="0"/>
              <a:t>Только верь в Него и чти!</a:t>
            </a:r>
            <a:br>
              <a:rPr lang="ru-RU" sz="1400" dirty="0" smtClean="0"/>
            </a:br>
            <a:endParaRPr lang="ru-RU" sz="1400" dirty="0" smtClean="0"/>
          </a:p>
          <a:p>
            <a:pPr algn="just">
              <a:buNone/>
            </a:pPr>
            <a:r>
              <a:rPr lang="ru-RU" sz="1400" dirty="0" smtClean="0"/>
              <a:t>		Сын Божий пришёл в этот мир, чтобы спасти людей. Он проповедовал Любовь и Царство Небесное, создавал много чудес, исцелял и воскрешал людей. </a:t>
            </a:r>
          </a:p>
          <a:p>
            <a:pPr algn="just">
              <a:buNone/>
            </a:pPr>
            <a:r>
              <a:rPr lang="ru-RU" sz="1400" dirty="0" smtClean="0"/>
              <a:t>		Появлению Христа многие радовались. Но были и те, которые не верили в его святость. Иуда, один из учеников Господа, решил передать Христа этим злым людям. Он подошёл к своему Учителю и поцеловал Его. Это был знак. Иисуса немедленно взяли под стражу. А Иуда за это получил 30 серебряных монет. Таким образом, он продал своего Учителя.</a:t>
            </a:r>
            <a:br>
              <a:rPr lang="ru-RU" sz="1400" dirty="0" smtClean="0"/>
            </a:br>
            <a:r>
              <a:rPr lang="ru-RU" sz="1400" dirty="0" smtClean="0"/>
              <a:t>Иисуса допрашивали перед высшим иудейским судом. Старейшины и судьи искали доказательства, чтобы осудить Иисуса. Над ним издевались, но он терпел.</a:t>
            </a:r>
          </a:p>
          <a:p>
            <a:pPr algn="just">
              <a:buNone/>
            </a:pPr>
            <a:r>
              <a:rPr lang="ru-RU" sz="1400" dirty="0" smtClean="0"/>
              <a:t>		В конце концов, Его осудили на смертную казнь. Это было страшное событие. Иисуса распяли на кресте на горе Голгофа. Когда он умер, земля вздрогнула, начали распадаться скалы. (показ иллюстраций) Это произошло в пятницу. Теперь мы этот день называем Страстной Пятницей. В этот скорбный день надо молиться.</a:t>
            </a:r>
            <a:endParaRPr lang="ru-RU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66" y="785786"/>
            <a:ext cx="6172200" cy="750099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3500" dirty="0" smtClean="0"/>
              <a:t>		Когда прошла суббота, ночью, на третий день после своих страданий, Господь Иисус Христос ожил, воскрес из мёртвых. В воскресенье утром пришли женщины с благовониями, чтобы смазать тело Спасителя. Но вместо Него увидели Ангела. Он известил о Воскресении Господнем: «Не бойтесь. Я знаю, что вы ищете распятого Иисуса. Но не следует искать Живого среди мёртвых. Он воскрес, как и обещал вам. Идите и расскажите ученикам Иисуса, что Он воскрес из мёртвых и ждёт их». Радость охватила людей. С тех пор мы празднуем Пасху.</a:t>
            </a:r>
          </a:p>
          <a:p>
            <a:pPr>
              <a:buNone/>
            </a:pPr>
            <a:endParaRPr lang="ru-RU" sz="3500" dirty="0" smtClean="0"/>
          </a:p>
          <a:p>
            <a:pPr algn="ctr">
              <a:buNone/>
            </a:pPr>
            <a:r>
              <a:rPr lang="ru-RU" sz="3500" dirty="0" smtClean="0"/>
              <a:t>Христос воскрес! Христос воскрес! Исчезла ночи мгла.</a:t>
            </a:r>
            <a:br>
              <a:rPr lang="ru-RU" sz="3500" dirty="0" smtClean="0"/>
            </a:br>
            <a:r>
              <a:rPr lang="ru-RU" sz="3500" dirty="0" smtClean="0"/>
              <a:t>Сияет светом звон небес, поют колокола.</a:t>
            </a:r>
            <a:br>
              <a:rPr lang="ru-RU" sz="3500" dirty="0" smtClean="0"/>
            </a:br>
            <a:r>
              <a:rPr lang="ru-RU" sz="3500" dirty="0" smtClean="0"/>
              <a:t>Поют о празднике любви, о чуде из чудес:</a:t>
            </a:r>
            <a:br>
              <a:rPr lang="ru-RU" sz="3500" dirty="0" smtClean="0"/>
            </a:br>
            <a:r>
              <a:rPr lang="ru-RU" sz="3500" dirty="0" smtClean="0"/>
              <a:t>Восстал Господь из недр земли!</a:t>
            </a:r>
            <a:br>
              <a:rPr lang="ru-RU" sz="3500" dirty="0" smtClean="0"/>
            </a:br>
            <a:r>
              <a:rPr lang="ru-RU" sz="3500" dirty="0" smtClean="0"/>
              <a:t>Христос, Христос воскрес!</a:t>
            </a:r>
          </a:p>
          <a:p>
            <a:pPr algn="just">
              <a:buNone/>
            </a:pPr>
            <a:r>
              <a:rPr lang="ru-RU" sz="3500" dirty="0" smtClean="0"/>
              <a:t/>
            </a:r>
            <a:br>
              <a:rPr lang="ru-RU" sz="3500" dirty="0" smtClean="0"/>
            </a:br>
            <a:r>
              <a:rPr lang="ru-RU" sz="3500" dirty="0" smtClean="0"/>
              <a:t>	Господь победил смерть и показал, что для тех, кто в Него верит и живёт согласно Его заповедям, нет ни смерти, ни ада.</a:t>
            </a:r>
            <a:br>
              <a:rPr lang="ru-RU" sz="3500" dirty="0" smtClean="0"/>
            </a:br>
            <a:r>
              <a:rPr lang="ru-RU" sz="3500" dirty="0" smtClean="0"/>
              <a:t>С Чистого Четверга начинается любимое действо - раскрашивание и роспись яиц. В простые узоры вложено много смысла. По традиции, готовые </a:t>
            </a:r>
            <a:r>
              <a:rPr lang="ru-RU" sz="3500" dirty="0" err="1" smtClean="0"/>
              <a:t>крашанки</a:t>
            </a:r>
            <a:r>
              <a:rPr lang="ru-RU" sz="3500" dirty="0" smtClean="0"/>
              <a:t> и </a:t>
            </a:r>
            <a:r>
              <a:rPr lang="ru-RU" sz="3500" dirty="0" err="1" smtClean="0"/>
              <a:t>писанки</a:t>
            </a:r>
            <a:r>
              <a:rPr lang="ru-RU" sz="3500" dirty="0" smtClean="0"/>
              <a:t> складывали, на свежую проросшую зелень овса, пшеницы, а иногда - на нежно-зелёные листья салата, которые специально выращивали к празднику. (показ иллюстраций) </a:t>
            </a:r>
            <a:br>
              <a:rPr lang="ru-RU" sz="3500" dirty="0" smtClean="0"/>
            </a:br>
            <a:r>
              <a:rPr lang="ru-RU" sz="3500" dirty="0" smtClean="0"/>
              <a:t>В ночь Воскресения Христа происходит праздничное богослужение (Пасхальная Служба Божья). В красивых корзинах в церковь несут разные кушанья - куличи, сыр, масло, которые символизируют благополучие, </a:t>
            </a:r>
            <a:r>
              <a:rPr lang="ru-RU" sz="3500" dirty="0" err="1" smtClean="0"/>
              <a:t>писанки</a:t>
            </a:r>
            <a:r>
              <a:rPr lang="ru-RU" sz="3500" dirty="0" smtClean="0"/>
              <a:t> и </a:t>
            </a:r>
            <a:r>
              <a:rPr lang="ru-RU" sz="3500" dirty="0" err="1" smtClean="0"/>
              <a:t>крашанки</a:t>
            </a:r>
            <a:r>
              <a:rPr lang="ru-RU" sz="3500" dirty="0" smtClean="0"/>
              <a:t>. В корзину кладут соль - символ мудрости. Торжественная процессия с певчим и священником благословляет людей.</a:t>
            </a:r>
            <a:br>
              <a:rPr lang="ru-RU" sz="3500" dirty="0" smtClean="0"/>
            </a:br>
            <a:r>
              <a:rPr lang="ru-RU" sz="3500" dirty="0" smtClean="0"/>
              <a:t>Вернувшись, домой, люди разговляются - едят вкусную пищу после Великого поста. Богатый пасхальный стол является символом небесной радости и вечери Господней. На пасхальный завтрак собираются самые близкие родственники. Хозяин подходит к гостям с пожеланиями и словами «Христос воскрес!», а потом целует каждого. Отвечать надо так: «Воистину воскрес!» Свячёное яйцо нарезают на столько частей, сколько присутствующих лиц. На столе горит свеча как напоминание о светлости этого дня. Начинать пасхальный завтрак обязательно надо с кулича. Даже крошки этого хлеба, которые упали на пол, ни в коем случае нельзя выбрасывать. Всю Светлую неделю, длится праздник. </a:t>
            </a:r>
            <a:br>
              <a:rPr lang="ru-RU" sz="3500" dirty="0" smtClean="0"/>
            </a:br>
            <a:r>
              <a:rPr lang="ru-RU" sz="3500" dirty="0" smtClean="0"/>
              <a:t>С Пасхи начинается сезон весенних игр. Начинается он с игр с пасхальными яйцами: их катают с каточков, бьются ими. В эти же дни в деревнях навешивались качели, наступала пора развлечений на качелях, хороводов.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Как праздновали на Руси Пасху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 fontAlgn="base">
              <a:buNone/>
            </a:pPr>
            <a:r>
              <a:rPr lang="ru-RU" sz="1600" dirty="0" smtClean="0"/>
              <a:t>		На Руси празднование Пасхи было введено в конце Х века. У нас Пасха с самого начала отмечалась широко, ибо являлась любимейшим народным праздником, когда «душа русская как бы растворяется и смягчается в теплых лучах Христовой любви и когда люди всего больше чувствуют живую, сердечную связь с великим Искупителем мира».</a:t>
            </a:r>
          </a:p>
          <a:p>
            <a:pPr algn="just" fontAlgn="base">
              <a:buNone/>
            </a:pPr>
            <a:r>
              <a:rPr lang="ru-RU" sz="1600" dirty="0" smtClean="0"/>
              <a:t>		Пасху встречали во всяком уголке – от Кремлевского дворца до самого бедного дома праздник разливался по Руси. Иностранный путешественник в своей книге о России писал так: «По всем городам и деревням страны, на всех больших и малых улицах русские ставят несколько тысяч бочек и котлов с вареными в густую яйцами, окрашенными в красный, синий, желтый, зеленый и разные другие цвета, а некоторые из них позолоченные и посеребренные. Прохожие покупают их, сколько нужно кому, а ни одного яйца не берегут для себя, потому что во всю Пасху все люди, богатые и бедные, дворяне и простолюдины, мужчины и женщины, парни и девушки, слуги и служанки, носят при себе крашеные яйца, где бы они ни были, куда бы ни шли, а при встрече с кем-нибудь, знакомым или незнакомым, здороваются, говорят: «Христос </a:t>
            </a:r>
            <a:r>
              <a:rPr lang="ru-RU" sz="1600" dirty="0" err="1" smtClean="0"/>
              <a:t>воскресе</a:t>
            </a:r>
            <a:r>
              <a:rPr lang="ru-RU" sz="1600" dirty="0" smtClean="0"/>
              <a:t>!», а тот отвечает: «Воистину </a:t>
            </a:r>
            <a:r>
              <a:rPr lang="ru-RU" sz="1600" dirty="0" err="1" smtClean="0"/>
              <a:t>воскресе</a:t>
            </a:r>
            <a:r>
              <a:rPr lang="ru-RU" sz="1600" dirty="0" smtClean="0"/>
              <a:t>!», и дают друг другу яйца, целуются, а потом каждый идет своей дорогой, пока не повстречается опять с кем-нибудь и не исправит такого же обряда, так что иногда тратит до 200 яиц в день.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22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shablon22</Template>
  <TotalTime>156</TotalTime>
  <Words>529</Words>
  <Application>Microsoft Office PowerPoint</Application>
  <PresentationFormat>Экран (4:3)</PresentationFormat>
  <Paragraphs>154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shablon22</vt:lpstr>
      <vt:lpstr>Проект  «Светлая Пасха»</vt:lpstr>
      <vt:lpstr>Цель и задачи проекта</vt:lpstr>
      <vt:lpstr>Актуальность проекта</vt:lpstr>
      <vt:lpstr>Стихотворение</vt:lpstr>
      <vt:lpstr>О Пасхе Христовой</vt:lpstr>
      <vt:lpstr>Что такое Пасха?</vt:lpstr>
      <vt:lpstr>Слайд 7</vt:lpstr>
      <vt:lpstr>Слайд 8</vt:lpstr>
      <vt:lpstr>Как праздновали на Руси Пасху</vt:lpstr>
      <vt:lpstr>Слайд 10</vt:lpstr>
      <vt:lpstr>Слайд 11</vt:lpstr>
      <vt:lpstr>Пасха в России. «Дорого яичко ко Христову дню».</vt:lpstr>
      <vt:lpstr>Слайд 13</vt:lpstr>
      <vt:lpstr>Как праздновать Пасху</vt:lpstr>
      <vt:lpstr>Что подарить на Пасху?</vt:lpstr>
      <vt:lpstr>Почему на Пасху принято дарить друг другу яйца</vt:lpstr>
      <vt:lpstr>Почему мы на Пасху красим яйца</vt:lpstr>
      <vt:lpstr>Разноцветные пасхальные яйца</vt:lpstr>
      <vt:lpstr>Слайд 19</vt:lpstr>
      <vt:lpstr>Пасхальные игры, гадания и приметы</vt:lpstr>
      <vt:lpstr>Народные игры</vt:lpstr>
      <vt:lpstr>Слайд 22</vt:lpstr>
      <vt:lpstr>Это интересно</vt:lpstr>
      <vt:lpstr>Раскрашивание пасхальных яиц</vt:lpstr>
      <vt:lpstr>Слайд 25</vt:lpstr>
      <vt:lpstr>Слайд 26</vt:lpstr>
      <vt:lpstr>Слайд 27</vt:lpstr>
      <vt:lpstr>Слайд 28</vt:lpstr>
      <vt:lpstr>Слайд 29</vt:lpstr>
      <vt:lpstr>Аппликация «пасхальный кулич»</vt:lpstr>
      <vt:lpstr>Слайд 31</vt:lpstr>
      <vt:lpstr>Слайд 32</vt:lpstr>
      <vt:lpstr>Слайд 33</vt:lpstr>
      <vt:lpstr>Слайд 34</vt:lpstr>
      <vt:lpstr>Слайд 35</vt:lpstr>
      <vt:lpstr>Пасхальные корзины</vt:lpstr>
      <vt:lpstr>Слайд 37</vt:lpstr>
      <vt:lpstr>Слайд 38</vt:lpstr>
      <vt:lpstr>Слайд 39</vt:lpstr>
      <vt:lpstr>Работа с родителями</vt:lpstr>
      <vt:lpstr>Слайд 41</vt:lpstr>
      <vt:lpstr>Слайд 42</vt:lpstr>
      <vt:lpstr>Слайд 43</vt:lpstr>
      <vt:lpstr>Слайд 44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Праздник Святая Пасха</dc:title>
  <dc:creator>Сергей</dc:creator>
  <cp:lastModifiedBy>Сергей</cp:lastModifiedBy>
  <cp:revision>20</cp:revision>
  <dcterms:created xsi:type="dcterms:W3CDTF">2019-04-13T10:37:52Z</dcterms:created>
  <dcterms:modified xsi:type="dcterms:W3CDTF">2019-05-10T06:52:23Z</dcterms:modified>
</cp:coreProperties>
</file>